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04" autoAdjust="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-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</a:t>
            </a:r>
            <a:r>
              <a:rPr lang="zh-CN" altLang="en-US" dirty="0" smtClean="0"/>
              <a:t>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1711</TotalTime>
  <Words>2777</Words>
  <Application>Microsoft Office PowerPoint</Application>
  <PresentationFormat>宽屏</PresentationFormat>
  <Paragraphs>508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155</cp:revision>
  <dcterms:created xsi:type="dcterms:W3CDTF">2019-10-15T14:25:56Z</dcterms:created>
  <dcterms:modified xsi:type="dcterms:W3CDTF">2019-10-22T15:38:48Z</dcterms:modified>
</cp:coreProperties>
</file>